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F41680-D620-438E-AABC-844334698D3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5D69436-541D-4A01-87EB-0D44622C64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6696744" cy="5760640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Презентация на тему 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400" b="1" i="1" dirty="0"/>
              <a:t>«Подходы к </a:t>
            </a:r>
            <a:r>
              <a:rPr lang="ru-RU" sz="2400" b="1" i="1" dirty="0" smtClean="0"/>
              <a:t>создани</a:t>
            </a:r>
            <a:r>
              <a:rPr lang="ru-RU" sz="2400" b="1" i="1" dirty="0"/>
              <a:t>ю</a:t>
            </a:r>
            <a:r>
              <a:rPr lang="ru-RU" sz="2400" b="1" i="1" dirty="0" smtClean="0"/>
              <a:t> </a:t>
            </a:r>
            <a:br>
              <a:rPr lang="ru-RU" sz="2400" b="1" i="1" dirty="0" smtClean="0"/>
            </a:br>
            <a:r>
              <a:rPr lang="ru-RU" sz="2400" b="1" i="1" dirty="0" smtClean="0"/>
              <a:t>развивающей </a:t>
            </a:r>
            <a:r>
              <a:rPr lang="ru-RU" sz="2400" b="1" i="1" dirty="0"/>
              <a:t>предметно – пространственной среды </a:t>
            </a:r>
            <a:r>
              <a:rPr lang="ru-RU" sz="2400" b="1" i="1" dirty="0" smtClean="0"/>
              <a:t>для </a:t>
            </a:r>
            <a:r>
              <a:rPr lang="ru-RU" sz="2400" b="1" i="1" dirty="0"/>
              <a:t>художественно – эстетического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развития </a:t>
            </a:r>
            <a:r>
              <a:rPr lang="ru-RU" sz="2400" b="1" i="1" dirty="0"/>
              <a:t>детей раннего возраста</a:t>
            </a:r>
            <a:r>
              <a:rPr lang="ru-RU" sz="2400" b="1" i="1" dirty="0" smtClean="0"/>
              <a:t>»</a:t>
            </a:r>
            <a:br>
              <a:rPr lang="ru-RU" sz="24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400" dirty="0" smtClean="0"/>
              <a:t>Выполнила:</a:t>
            </a:r>
            <a:br>
              <a:rPr lang="ru-RU" sz="1400" dirty="0" smtClean="0"/>
            </a:br>
            <a:r>
              <a:rPr lang="ru-RU" sz="1400" dirty="0" smtClean="0"/>
              <a:t>воспитатель второй группы раннего возраста № 14</a:t>
            </a:r>
            <a:br>
              <a:rPr lang="ru-RU" sz="1400" dirty="0" smtClean="0"/>
            </a:br>
            <a:r>
              <a:rPr lang="ru-RU" sz="1400" dirty="0" smtClean="0"/>
              <a:t>Мануйлова </a:t>
            </a:r>
            <a:r>
              <a:rPr lang="ru-RU" sz="1400" dirty="0"/>
              <a:t>Ю.Ю.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50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992888" cy="3528392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Художественно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– эстетическое развитие – это целенаправленный процесс формирования творческой личности способной воспринимать, чувствовать, оценивать прекрасное и создавать художественные ценности</a:t>
            </a:r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/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значимым в формировании художественной культуры человека является ранний возраст, т.к. в этот период закладываются основы личности ребенка, в том числе и позитивное отношение к миру прекрасного. Наша задача – помочь каждому ребенку раскрыть имеющийся у него творческий потенциал, его индивидуальные творческие способности. А это зависит от того, насколько благоприятные условия мы сумеем создать. </a:t>
            </a:r>
            <a:endParaRPr lang="ru-RU" sz="13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организованная предметно – пространственная среда является основным средством формирования личности ребенка, источником его знаний и социального опыта, способствует развитию художественных способностей детей,  воспитанию эмоциональной отзывчивости. </a:t>
            </a:r>
          </a:p>
          <a:p>
            <a:pPr marL="0" indent="0" algn="just"/>
            <a:endParaRPr lang="ru-RU" sz="13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984776" cy="165618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нашей группе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изобразительной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520940" cy="3579849"/>
          </a:xfrm>
        </p:spPr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разместили в нем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дид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игры и пособия по ознакомлению с цветом, формой, размером, сюжетной и декоративной аппликации из готовых форм (без наклеивания), аппликации из ваты. Эти игры не только знакомят с цветом и формой, но и учат правильно располагать изображение на плоскости, развивают мышление и воображение.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центре изобразительной деятельности размещены различные изобразительные материалы для традиционных техник рисования: карандашами, гуашью, фломастерами, мелками.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так же материалы и оборудование для использования нетрадиционных техник: рисования ладошкой, пальчиком, пучком ватных палочек, различные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штампики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печатки.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Особый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эмоциональный отклик  вызывает у детей рисование манкой, песком,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цветным рисом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другими подходящими крупами 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увлекательные занятия, позволяют ребенку, не овладевшему навыками рисования кистью, выразить свои впечатления и эмоции на листе бумаги. </a:t>
            </a:r>
          </a:p>
          <a:p>
            <a:pPr lvl="1">
              <a:buClr>
                <a:schemeClr val="tx1"/>
              </a:buClr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66.userapi.com/impg/eLNocic-HJ26Syn1Z4FgPnMaklFUORsBLIgo1g/ADHt0wb8Boc.jpg?size=1200x1600&amp;quality=96&amp;sign=3eea564ba7086eb5de9e315fb507b82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/>
          <a:stretch/>
        </p:blipFill>
        <p:spPr bwMode="auto">
          <a:xfrm>
            <a:off x="6212597" y="4185425"/>
            <a:ext cx="2103820" cy="23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4.userapi.com/impg/yQobO1XpWcBdEzG0kc2ILXD_JFMhigCllZLbIw/2WoEGeMmK7I.jpg?size=1600x1200&amp;quality=96&amp;sign=41406705edbc1dcaefe9a30ed4bd473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7" y="4509120"/>
            <a:ext cx="2514501" cy="18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0.userapi.com/impg/Pux45jgJvL7E0ozWLjve7n7PNZRYS0ZBYKqd6w/S_W5o1AI6f8.jpg?size=1200x1600&amp;quality=96&amp;sign=79bed374dac3a4e029051bf8ab964fb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2923"/>
            <a:ext cx="2016224" cy="26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центре размещены материалы и оборудование для лепки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Лепка способствует развитию мелкой моторики рук, координации движений. Помогает приобрести сенсорный опыт: чувство пластики, формы,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Помимо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традиционной техники лепки мы знакомим детей с элементами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Малыши, дополняя готовое изображение, лепят  комочки пластилина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бумагу, осваивают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технику размазывания пластилина по бумаге, вдавливают в пластилин мелкие предметы (бусины, зерна), оставляют отпечатки на пластилине различными предметами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Просто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играют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пластилином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очень важен интерес взрослых к результатам их труда. Мы всегда очень бережно относимся к детским работам. Используем их в оформлении группы, организуем выставки детских работ для родителей. У каждого малыша есть своя папка - портфолио, в которой хранятся его работы и которую, при переходе в другую группу, он забирает с собой.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28612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1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Центр музыки и театра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детям приобщаться к музыкальному искусству, способствует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развитию музыкальных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способностей, формированию исполнительских навыков, побуждает к активности, обогащает яркими художественными впечатлениями.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В нашем центре мы разместили музыкальные инструменты, озвученные игрушки, музыкальные дидактические игры. Они вызывают у детей положительный эмоциональный отклик, развивают фонематический слух и чувство ритма. Здесь же мы разместили театры различных видов: настольные, пальчиковые, куклы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- ба -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https://sun9-52.userapi.com/impg/S51CAgbSIndgglz38W6v7esSNn5CpCmL7c58Xw/lJ30FyXfFVQ.jpg?size=1600x1200&amp;quality=96&amp;sign=f04ab3722c9f180600d5e234684d70c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5112568" cy="33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20940" cy="54864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Центр книги и развития речи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4685144" cy="4848652"/>
          </a:xfrm>
        </p:spPr>
        <p:txBody>
          <a:bodyPr>
            <a:normAutofit/>
          </a:bodyPr>
          <a:lstStyle/>
          <a:p>
            <a:pPr lvl="1">
              <a:buClrTx/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формировать и расширять представления детей об окружающем, навыки слушания художественных произведений и обращения с книгой, воспитывает интерес и любовь к русскому народному творчеству. Сюда мы помещаем  книги по программе, книжки – игрушки, тематические альбомы и иллюстрации для рассматривания, дидактические игры по познавательному и речевому развитию. Содержание книжного центра периодически меняется и дополняется.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Большой эмоциональный отклик взывает у детей знакомство с русскими народными сказками. В нашем книжном центре они представлены в 3 – 4 различных изданиях. Мы поощряем желание детей слушать чтение книг, рассматривать иллюстрации, попытки самостоятельно инсценировать отрывки любимых произведений, действовать с персонажами настольного театра, озвучивать их,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передавать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характерные особенности героев.</a:t>
            </a:r>
          </a:p>
          <a:p>
            <a:pPr lvl="1" indent="0">
              <a:buClr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5.userapi.com/impg/Ud7WdyqHO0NN_F80-8ulWzLeTL9a5fJu4Q8zSw/vBnENp-GZJE.jpg?size=960x1280&amp;quality=96&amp;sign=10bb51ea96b51792f1afb863e7ea41d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89" y="3179521"/>
            <a:ext cx="253828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83.userapi.com/impg/abI838fARwBVVfy1vuPyfS5gaBX-5zNiqheMVg/UelbE3NFbRs.jpg?size=1200x1600&amp;quality=96&amp;sign=dbc2526488561061838cd9e83ee3be4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b="11394"/>
          <a:stretch/>
        </p:blipFill>
        <p:spPr bwMode="auto">
          <a:xfrm>
            <a:off x="5927089" y="404664"/>
            <a:ext cx="2450956" cy="25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520940" cy="54864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Важная роль отводится работе с родителями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40" y="1263176"/>
            <a:ext cx="4816624" cy="3672408"/>
          </a:xfrm>
        </p:spPr>
        <p:txBody>
          <a:bodyPr>
            <a:noAutofit/>
          </a:bodyPr>
          <a:lstStyle/>
          <a:p>
            <a:pPr lvl="1" indent="0">
              <a:buClrTx/>
              <a:buNone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Она включает: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участие родителей в оформлении и обогащении предметно-развивающей среды группы;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беседы и консультации для родителей на темы по созданию условий для художественно – эстетического развития детей дома;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организацию выставок детских работ;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организацию выставок работ изготовленных родителями вместе с детьми дома;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участие в различных конкурсах;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ru-RU" sz="1700" b="0" dirty="0" smtClean="0">
                <a:latin typeface="Times New Roman" pitchFamily="18" charset="0"/>
                <a:cs typeface="Times New Roman" pitchFamily="18" charset="0"/>
              </a:rPr>
              <a:t>организацию и проведение совместных с родителями праздников и развлечений.</a:t>
            </a:r>
          </a:p>
          <a:p>
            <a:pPr lvl="1">
              <a:buClrTx/>
              <a:buFont typeface="Arial" pitchFamily="34" charset="0"/>
              <a:buChar char="•"/>
            </a:pPr>
            <a:endParaRPr lang="ru-RU" sz="17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52.userapi.com/impg/TN7ZsoZMGBPs64nl7NCvVE2FfFIAWs9BhOwDZg/E-_QT7iV9IE.jpg?size=1200x1600&amp;quality=96&amp;sign=e29725a72176839a6152d633f05912d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00800" cy="338437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стараемся создать такие условия в своей группе, чтобы каждый ребенок мог найти себе занятие по душе, поверить в свои силы и способности, чтобы каждому малышу было интересно и весело, тепло и уютно.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7643320" cy="120430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</TotalTime>
  <Words>724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Презентация на тему :     «Подходы к созданию  развивающей предметно – пространственной среды для художественно – эстетического  развития детей раннего возраста»   Выполнила: воспитатель второй группы раннего возраста № 14 Мануйлова Ю.Ю. </vt:lpstr>
      <vt:lpstr>Презентация PowerPoint</vt:lpstr>
      <vt:lpstr>В нашей группе создан  центр изобразительной деятельности </vt:lpstr>
      <vt:lpstr>Презентация PowerPoint</vt:lpstr>
      <vt:lpstr>Центр музыки и театра </vt:lpstr>
      <vt:lpstr>Центр книги и развития речи</vt:lpstr>
      <vt:lpstr>Важная роль отводится работе с родителями</vt:lpstr>
      <vt:lpstr>Мы стараемся создать такие условия в своей группе, чтобы каждый ребенок мог найти себе занятие по душе, поверить в свои силы и способности, чтобы каждому малышу было интересно и весело, тепло и уютно.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«Подходы к создание развивающей предметно – пространственной среды для художественно – эстетического развития детей раннего возраста».  Из опыта работы воспитателя Мануйловой Ю.Ю.</dc:title>
  <dc:creator>User</dc:creator>
  <cp:lastModifiedBy>User</cp:lastModifiedBy>
  <cp:revision>10</cp:revision>
  <dcterms:created xsi:type="dcterms:W3CDTF">2021-10-26T05:48:33Z</dcterms:created>
  <dcterms:modified xsi:type="dcterms:W3CDTF">2021-10-28T16:33:26Z</dcterms:modified>
</cp:coreProperties>
</file>